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sldIdLst>
    <p:sldId id="256" r:id="rId2"/>
    <p:sldId id="264" r:id="rId3"/>
    <p:sldId id="259" r:id="rId4"/>
    <p:sldId id="270" r:id="rId5"/>
    <p:sldId id="271" r:id="rId6"/>
    <p:sldId id="272" r:id="rId7"/>
    <p:sldId id="268" r:id="rId8"/>
    <p:sldId id="257" r:id="rId9"/>
    <p:sldId id="258" r:id="rId10"/>
    <p:sldId id="260" r:id="rId11"/>
    <p:sldId id="261" r:id="rId12"/>
    <p:sldId id="262" r:id="rId13"/>
    <p:sldId id="263" r:id="rId14"/>
    <p:sldId id="265" r:id="rId15"/>
    <p:sldId id="266" r:id="rId16"/>
    <p:sldId id="267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31F4B2D9-7619-4117-AF80-B9C627CE1FA9}" type="datetimeFigureOut">
              <a:rPr lang="es-AR" smtClean="0"/>
              <a:t>23/11/2022</a:t>
            </a:fld>
            <a:endParaRPr lang="es-A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882896"/>
            <a:ext cx="4050792" cy="1197864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s-A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3EC355F-3693-43FA-86AD-629572B84B28}" type="slidenum">
              <a:rPr lang="es-AR" smtClean="0"/>
              <a:t>‹Nº›</a:t>
            </a:fld>
            <a:endParaRPr lang="es-AR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20770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2D9-7619-4117-AF80-B9C627CE1FA9}" type="datetimeFigureOut">
              <a:rPr lang="es-AR" smtClean="0"/>
              <a:t>23/11/2022</a:t>
            </a:fld>
            <a:endParaRPr lang="es-A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355F-3693-43FA-86AD-629572B84B28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15248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2D9-7619-4117-AF80-B9C627CE1FA9}" type="datetimeFigureOut">
              <a:rPr lang="es-AR" smtClean="0"/>
              <a:t>23/11/2022</a:t>
            </a:fld>
            <a:endParaRPr lang="es-A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355F-3693-43FA-86AD-629572B84B28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33843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2D9-7619-4117-AF80-B9C627CE1FA9}" type="datetimeFigureOut">
              <a:rPr lang="es-AR" smtClean="0"/>
              <a:t>23/11/2022</a:t>
            </a:fld>
            <a:endParaRPr lang="es-A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355F-3693-43FA-86AD-629572B84B28}" type="slidenum">
              <a:rPr lang="es-AR" smtClean="0"/>
              <a:t>‹Nº›</a:t>
            </a:fld>
            <a:endParaRPr lang="es-AR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3684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2D9-7619-4117-AF80-B9C627CE1FA9}" type="datetimeFigureOut">
              <a:rPr lang="es-AR" smtClean="0"/>
              <a:t>23/11/2022</a:t>
            </a:fld>
            <a:endParaRPr lang="es-A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355F-3693-43FA-86AD-629572B84B28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60353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2D9-7619-4117-AF80-B9C627CE1FA9}" type="datetimeFigureOut">
              <a:rPr lang="es-AR" smtClean="0"/>
              <a:t>23/11/2022</a:t>
            </a:fld>
            <a:endParaRPr lang="es-A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355F-3693-43FA-86AD-629572B84B28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57685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2D9-7619-4117-AF80-B9C627CE1FA9}" type="datetimeFigureOut">
              <a:rPr lang="es-AR" smtClean="0"/>
              <a:t>23/11/2022</a:t>
            </a:fld>
            <a:endParaRPr lang="es-A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355F-3693-43FA-86AD-629572B84B28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80049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2D9-7619-4117-AF80-B9C627CE1FA9}" type="datetimeFigureOut">
              <a:rPr lang="es-AR" smtClean="0"/>
              <a:t>23/11/2022</a:t>
            </a:fld>
            <a:endParaRPr lang="es-A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355F-3693-43FA-86AD-629572B84B28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263580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2D9-7619-4117-AF80-B9C627CE1FA9}" type="datetimeFigureOut">
              <a:rPr lang="es-AR" smtClean="0"/>
              <a:t>23/11/2022</a:t>
            </a:fld>
            <a:endParaRPr lang="es-A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355F-3693-43FA-86AD-629572B84B28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71605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2D9-7619-4117-AF80-B9C627CE1FA9}" type="datetimeFigureOut">
              <a:rPr lang="es-AR" smtClean="0"/>
              <a:t>23/11/2022</a:t>
            </a:fld>
            <a:endParaRPr lang="es-A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355F-3693-43FA-86AD-629572B84B28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3594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2D9-7619-4117-AF80-B9C627CE1FA9}" type="datetimeFigureOut">
              <a:rPr lang="es-AR" smtClean="0"/>
              <a:t>23/11/2022</a:t>
            </a:fld>
            <a:endParaRPr lang="es-A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355F-3693-43FA-86AD-629572B84B28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53226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2D9-7619-4117-AF80-B9C627CE1FA9}" type="datetimeFigureOut">
              <a:rPr lang="es-AR" smtClean="0"/>
              <a:t>23/11/2022</a:t>
            </a:fld>
            <a:endParaRPr lang="es-A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355F-3693-43FA-86AD-629572B84B28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42785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2D9-7619-4117-AF80-B9C627CE1FA9}" type="datetimeFigureOut">
              <a:rPr lang="es-AR" smtClean="0"/>
              <a:t>23/11/2022</a:t>
            </a:fld>
            <a:endParaRPr lang="es-A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355F-3693-43FA-86AD-629572B84B28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7416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2D9-7619-4117-AF80-B9C627CE1FA9}" type="datetimeFigureOut">
              <a:rPr lang="es-AR" smtClean="0"/>
              <a:t>23/11/2022</a:t>
            </a:fld>
            <a:endParaRPr lang="es-A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355F-3693-43FA-86AD-629572B84B28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94555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2D9-7619-4117-AF80-B9C627CE1FA9}" type="datetimeFigureOut">
              <a:rPr lang="es-AR" smtClean="0"/>
              <a:t>23/11/2022</a:t>
            </a:fld>
            <a:endParaRPr lang="es-A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355F-3693-43FA-86AD-629572B84B28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7208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2D9-7619-4117-AF80-B9C627CE1FA9}" type="datetimeFigureOut">
              <a:rPr lang="es-AR" smtClean="0"/>
              <a:t>23/11/2022</a:t>
            </a:fld>
            <a:endParaRPr lang="es-A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355F-3693-43FA-86AD-629572B84B28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2920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2D9-7619-4117-AF80-B9C627CE1FA9}" type="datetimeFigureOut">
              <a:rPr lang="es-AR" smtClean="0"/>
              <a:t>23/11/2022</a:t>
            </a:fld>
            <a:endParaRPr lang="es-A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355F-3693-43FA-86AD-629572B84B28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18817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B2D9-7619-4117-AF80-B9C627CE1FA9}" type="datetimeFigureOut">
              <a:rPr lang="es-AR" smtClean="0"/>
              <a:t>23/11/2022</a:t>
            </a:fld>
            <a:endParaRPr lang="es-A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355F-3693-43FA-86AD-629572B84B28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82131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31F4B2D9-7619-4117-AF80-B9C627CE1FA9}" type="datetimeFigureOut">
              <a:rPr lang="es-AR" smtClean="0"/>
              <a:t>23/11/2022</a:t>
            </a:fld>
            <a:endParaRPr lang="es-A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s-A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23EC355F-3693-43FA-86AD-629572B84B28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02068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  <p:sldLayoutId id="2147483924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A14474-22D3-7571-A174-072AE58D5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745" y="508000"/>
            <a:ext cx="9448800" cy="829883"/>
          </a:xfrm>
          <a:effectLst>
            <a:innerShdw blurRad="114300">
              <a:prstClr val="black"/>
            </a:innerShdw>
          </a:effectLst>
        </p:spPr>
        <p:txBody>
          <a:bodyPr>
            <a:normAutofit fontScale="90000"/>
          </a:bodyPr>
          <a:lstStyle/>
          <a:p>
            <a:pPr algn="ctr"/>
            <a:r>
              <a:rPr lang="es-AR" dirty="0" err="1"/>
              <a:t>All</a:t>
            </a:r>
            <a:r>
              <a:rPr lang="es-AR" dirty="0"/>
              <a:t> Shops In </a:t>
            </a:r>
            <a:r>
              <a:rPr lang="es-AR" dirty="0" err="1"/>
              <a:t>One</a:t>
            </a:r>
            <a:endParaRPr lang="es-A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A3D7A9-6281-1D7C-698C-F30EE0AA2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774" y="2244911"/>
            <a:ext cx="4308763" cy="2118083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s-AR" dirty="0"/>
              <a:t>Allan Montero </a:t>
            </a:r>
          </a:p>
          <a:p>
            <a:pPr algn="ctr"/>
            <a:r>
              <a:rPr lang="es-AR" dirty="0"/>
              <a:t>Ezequiel Calle </a:t>
            </a:r>
          </a:p>
          <a:p>
            <a:pPr algn="ctr"/>
            <a:r>
              <a:rPr lang="es-AR" dirty="0"/>
              <a:t>Tobias Guzzo</a:t>
            </a:r>
          </a:p>
          <a:p>
            <a:pPr algn="ctr"/>
            <a:r>
              <a:rPr lang="es-AR" dirty="0"/>
              <a:t>Dariel Castillo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1500283-B3ED-10D9-C35E-1B8E0EB5A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853" y="1521248"/>
            <a:ext cx="3545224" cy="278078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519783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346E08-6065-B3BC-8BED-BA97165C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/>
              <a:t>Primeras vistas de la pagina web 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314A444F-32B2-5B7A-52C5-AFBF36E9C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054" y="2063750"/>
            <a:ext cx="5890030" cy="3311525"/>
          </a:xfrm>
        </p:spPr>
      </p:pic>
    </p:spTree>
    <p:extLst>
      <p:ext uri="{BB962C8B-B14F-4D97-AF65-F5344CB8AC3E}">
        <p14:creationId xmlns:p14="http://schemas.microsoft.com/office/powerpoint/2010/main" val="242487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B8BBB85-C735-F019-4173-85B1BF8F7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245327"/>
            <a:ext cx="5991497" cy="337021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CB76793-8B81-05A0-2C55-8228964E9FAD}"/>
              </a:ext>
            </a:extLst>
          </p:cNvPr>
          <p:cNvSpPr txBox="1"/>
          <p:nvPr/>
        </p:nvSpPr>
        <p:spPr>
          <a:xfrm>
            <a:off x="7654835" y="1245327"/>
            <a:ext cx="37621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Esta vista ya seria nuestra primer concepto completo sobre la pagina web</a:t>
            </a:r>
          </a:p>
          <a:p>
            <a:r>
              <a:rPr lang="es-AR" dirty="0"/>
              <a:t>Le dimos colores y un formato muy básico 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146591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D20E8C5-11EC-AA22-9B60-1CA204C21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80" y="1428206"/>
            <a:ext cx="4394118" cy="26212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1327BB-FF73-07A9-D8CB-43E8519A7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476" y="1428206"/>
            <a:ext cx="4660055" cy="262128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141A41C-2567-AE64-B746-50A69851F963}"/>
              </a:ext>
            </a:extLst>
          </p:cNvPr>
          <p:cNvSpPr txBox="1"/>
          <p:nvPr/>
        </p:nvSpPr>
        <p:spPr>
          <a:xfrm>
            <a:off x="1724622" y="513805"/>
            <a:ext cx="9640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Quisimos rediseñar la pagina tomando otro concepto un  poco mas oscuro 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CD87B92-C0CB-A599-1CDC-11E6D53FD459}"/>
              </a:ext>
            </a:extLst>
          </p:cNvPr>
          <p:cNvCxnSpPr/>
          <p:nvPr/>
        </p:nvCxnSpPr>
        <p:spPr>
          <a:xfrm>
            <a:off x="5016137" y="2555966"/>
            <a:ext cx="136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66EC3918-9A3F-D4B4-6DFB-70074BFAF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194" y="4480450"/>
            <a:ext cx="4075611" cy="2292531"/>
          </a:xfrm>
          <a:prstGeom prst="rect">
            <a:avLst/>
          </a:prstGeom>
        </p:spPr>
      </p:pic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1222ABA5-EEE9-B87C-F7A1-6AA72FD52B86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8133806" y="4049486"/>
            <a:ext cx="1584965" cy="1577230"/>
          </a:xfrm>
          <a:prstGeom prst="bentConnector3">
            <a:avLst>
              <a:gd name="adj1" fmla="val 55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863356"/>
      </p:ext>
    </p:extLst>
  </p:cSld>
  <p:clrMapOvr>
    <a:masterClrMapping/>
  </p:clrMapOvr>
  <p:transition spd="slow">
    <p:wheel spokes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3B5422-C189-684B-8C19-7220C919C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18518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AR" dirty="0"/>
              <a:t>Ultimo diseño actual de la pagina web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6E07D9-3735-845F-120E-11AFF77B5D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2020830"/>
            <a:ext cx="5712092" cy="37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97E0CD8-CE0F-8C33-4B0B-A5101386E31A}"/>
              </a:ext>
            </a:extLst>
          </p:cNvPr>
          <p:cNvSpPr txBox="1"/>
          <p:nvPr/>
        </p:nvSpPr>
        <p:spPr>
          <a:xfrm>
            <a:off x="7201989" y="2203269"/>
            <a:ext cx="4145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Este es el ultimo diseño actualmente </a:t>
            </a:r>
          </a:p>
          <a:p>
            <a:r>
              <a:rPr lang="es-AR" dirty="0"/>
              <a:t>Que es parte de la pagina web </a:t>
            </a:r>
          </a:p>
          <a:p>
            <a:endParaRPr lang="es-AR" dirty="0"/>
          </a:p>
          <a:p>
            <a:r>
              <a:rPr lang="es-AR" dirty="0"/>
              <a:t>En este ultimo se puede ver bien los botones para iniciar sesión  y una barra de búsqueda para encontrar tu producto buscado </a:t>
            </a:r>
          </a:p>
          <a:p>
            <a:endParaRPr lang="es-AR" dirty="0"/>
          </a:p>
          <a:p>
            <a:r>
              <a:rPr lang="es-AR" dirty="0"/>
              <a:t>y al fina con comentarios sobre para que sirve, una explicación de su facilidad de uso y dar a entender el sistema de filtrado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640323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5E1E2C-4028-F836-D8BB-8BE475603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/>
              <a:t>Vista Del usuario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78A89C-02D8-A5FB-94E1-570C6E616C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8262" y="2063750"/>
            <a:ext cx="7991614" cy="331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2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BC1C1-26DC-363D-A449-E622A77A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AR" dirty="0"/>
              <a:t>Formato realizado para simular compra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E39480-EB09-1E06-A42E-D8C240D4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876504"/>
            <a:ext cx="9905999" cy="3541714"/>
          </a:xfrm>
        </p:spPr>
        <p:txBody>
          <a:bodyPr/>
          <a:lstStyle/>
          <a:p>
            <a:r>
              <a:rPr lang="es-AR" dirty="0"/>
              <a:t>Una vez que el usuario ya tenga seleccionado todos los productos que se quiera compra, se utilizo un formato de simulación de la compra.</a:t>
            </a:r>
          </a:p>
          <a:p>
            <a:r>
              <a:rPr lang="es-AR" dirty="0"/>
              <a:t>Para esto decidimos aplicar un formato FPDF </a:t>
            </a:r>
          </a:p>
          <a:p>
            <a:pPr marL="0" indent="0">
              <a:buNone/>
            </a:pPr>
            <a:endParaRPr lang="es-AR" dirty="0"/>
          </a:p>
          <a:p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25CEBF-5A25-4BC7-DB96-C68123C6F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" y="0"/>
            <a:ext cx="12165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1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14758D-A919-581F-F16A-1F9ECFE53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96983"/>
          </a:xfrm>
        </p:spPr>
        <p:txBody>
          <a:bodyPr/>
          <a:lstStyle/>
          <a:p>
            <a:pPr algn="ctr"/>
            <a:r>
              <a:rPr lang="es-AR" dirty="0"/>
              <a:t>Simulación de compra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2BE79D9-52CC-037F-3637-D62BE1157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422875"/>
            <a:ext cx="562053" cy="51442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2FD65FD-6A47-5B9F-FB32-6C020618E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322" y="1061778"/>
            <a:ext cx="2922414" cy="225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280B743-EBDF-0600-4FCD-9DF2729B4EC7}"/>
              </a:ext>
            </a:extLst>
          </p:cNvPr>
          <p:cNvCxnSpPr>
            <a:stCxn id="10" idx="3"/>
            <a:endCxn id="3074" idx="1"/>
          </p:cNvCxnSpPr>
          <p:nvPr/>
        </p:nvCxnSpPr>
        <p:spPr>
          <a:xfrm>
            <a:off x="1703466" y="1680086"/>
            <a:ext cx="1151856" cy="510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3EA04F5F-4058-BA26-80A1-1A87B2C01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320" y="3537994"/>
            <a:ext cx="767715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CDC95076-574B-1FEE-F656-22D2097DB7F7}"/>
              </a:ext>
            </a:extLst>
          </p:cNvPr>
          <p:cNvCxnSpPr>
            <a:stCxn id="3074" idx="3"/>
            <a:endCxn id="3076" idx="0"/>
          </p:cNvCxnSpPr>
          <p:nvPr/>
        </p:nvCxnSpPr>
        <p:spPr>
          <a:xfrm>
            <a:off x="5777736" y="2190893"/>
            <a:ext cx="1933159" cy="13471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97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F1B5B1B-CB33-C63B-61FF-3A2A50A38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135" y="92664"/>
            <a:ext cx="4562475" cy="528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0829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FCCCDE-B4E3-CAAB-768A-C31ABDA8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/>
              <a:t>Que es “ASIO”?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C9AF72-B0A6-7E7D-EFAF-B5A77EF09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Es una pagina web que utiliza principalmente APIS de mercado libre y de </a:t>
            </a:r>
            <a:r>
              <a:rPr lang="es-AR" dirty="0" err="1"/>
              <a:t>EBay</a:t>
            </a:r>
            <a:r>
              <a:rPr lang="es-AR" dirty="0"/>
              <a:t> Para que el usuario pueda entre otras cosas buscar el mismo producto en dos tienda al mismo tiempo.</a:t>
            </a:r>
          </a:p>
          <a:p>
            <a:pPr marL="0" indent="0">
              <a:buNone/>
            </a:pPr>
            <a:r>
              <a:rPr lang="es-AR" dirty="0"/>
              <a:t>Dándole la posibilidad al de poder optimizar el tiempo en encontrar su producto que busca a mejor precio de una forma completamente mas rápida </a:t>
            </a:r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613795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A3E1D-61DB-D371-037A-3E2047A83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570" y="-65015"/>
            <a:ext cx="9905998" cy="1478570"/>
          </a:xfrm>
        </p:spPr>
        <p:txBody>
          <a:bodyPr>
            <a:normAutofit/>
          </a:bodyPr>
          <a:lstStyle/>
          <a:p>
            <a:r>
              <a:rPr lang="es-AR" sz="32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¿</a:t>
            </a:r>
            <a:r>
              <a:rPr lang="es-AR" sz="3200" u="sng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Cuáles son las fortalezas logra ASIO</a:t>
            </a:r>
            <a:r>
              <a:rPr lang="es-AR" sz="32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?</a:t>
            </a:r>
            <a:endParaRPr lang="es-AR" sz="3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12984D3-8D08-1010-D9F9-6F46479DF710}"/>
              </a:ext>
            </a:extLst>
          </p:cNvPr>
          <p:cNvSpPr txBox="1"/>
          <p:nvPr/>
        </p:nvSpPr>
        <p:spPr>
          <a:xfrm>
            <a:off x="832513" y="1110066"/>
            <a:ext cx="10727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Nuestro proyecto abarca fortalezas bastantes destacadas a lo que se refiere la búsqueda de productos</a:t>
            </a:r>
            <a:endParaRPr lang="en-US" sz="2000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E65D8F6-5A28-F90F-DAB1-95D3EC9F0A35}"/>
              </a:ext>
            </a:extLst>
          </p:cNvPr>
          <p:cNvSpPr txBox="1"/>
          <p:nvPr/>
        </p:nvSpPr>
        <p:spPr>
          <a:xfrm>
            <a:off x="570520" y="1846935"/>
            <a:ext cx="11101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AR" sz="16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La primera seria a la hora de buscar un producto que se desea adquirir, ya que le da al usuario múltiples entidades comerciales ya sean: </a:t>
            </a:r>
            <a:endParaRPr lang="en-US" sz="1600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2FEA108B-8A23-4759-F18F-95A66C835B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481" y="1898879"/>
            <a:ext cx="3492061" cy="3261815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58DB17D7-11A2-EF02-7003-7C203D23D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93" y="2182679"/>
            <a:ext cx="2694213" cy="2694213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8499CA0B-863E-CB75-AF12-B5EB86C9FE8E}"/>
              </a:ext>
            </a:extLst>
          </p:cNvPr>
          <p:cNvSpPr txBox="1"/>
          <p:nvPr/>
        </p:nvSpPr>
        <p:spPr>
          <a:xfrm>
            <a:off x="732430" y="5049637"/>
            <a:ext cx="10914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Dándole al mismo la capacidad de comparar el producto o producto deseado que quiera adquirir sin la necesidad de realizar múltiples vistazos a paginas de compras, teniendo en una todas</a:t>
            </a:r>
            <a:endParaRPr lang="en-US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4378870"/>
      </p:ext>
    </p:extLst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BF0FCA-91A2-D447-CF99-F5B445B44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3949"/>
            <a:ext cx="10396882" cy="1151965"/>
          </a:xfrm>
        </p:spPr>
        <p:txBody>
          <a:bodyPr/>
          <a:lstStyle/>
          <a:p>
            <a:pPr algn="ctr"/>
            <a:r>
              <a:rPr lang="es-AR" dirty="0"/>
              <a:t>Diagrama </a:t>
            </a:r>
            <a:r>
              <a:rPr lang="es-AR"/>
              <a:t>foda</a:t>
            </a:r>
            <a:endParaRPr lang="es-A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E057626-D9C5-669A-6B64-B0B57B050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223" y="1252622"/>
            <a:ext cx="4278126" cy="43340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DF06CA9-0F77-7DB5-C08D-D785BE54CE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254034"/>
            <a:ext cx="5505993" cy="43340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7717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FCB07-9B70-157F-098C-65B6C0399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396882" cy="1151965"/>
          </a:xfrm>
        </p:spPr>
        <p:txBody>
          <a:bodyPr/>
          <a:lstStyle/>
          <a:p>
            <a:pPr algn="ctr"/>
            <a:r>
              <a:rPr lang="es-AR" dirty="0"/>
              <a:t>Que puede hacer el usuario?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F4F690-5D3B-9116-C5D5-C2E29440B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105" y="931294"/>
            <a:ext cx="5869578" cy="5471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844FB38-0842-79B5-0928-85B391C4C9F3}"/>
              </a:ext>
            </a:extLst>
          </p:cNvPr>
          <p:cNvSpPr txBox="1"/>
          <p:nvPr/>
        </p:nvSpPr>
        <p:spPr>
          <a:xfrm>
            <a:off x="685801" y="1349828"/>
            <a:ext cx="287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Diagrama Caso de uso</a:t>
            </a:r>
          </a:p>
        </p:txBody>
      </p:sp>
    </p:spTree>
    <p:extLst>
      <p:ext uri="{BB962C8B-B14F-4D97-AF65-F5344CB8AC3E}">
        <p14:creationId xmlns:p14="http://schemas.microsoft.com/office/powerpoint/2010/main" val="403163939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439DF1B5-B15C-0284-565D-C162AE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/>
          <a:p>
            <a:pPr algn="ctr"/>
            <a:r>
              <a:rPr lang="es-AR" dirty="0"/>
              <a:t>Usuario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EC0787B7-1986-EF25-B695-DC8635240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10396883" cy="3311189"/>
          </a:xfrm>
        </p:spPr>
        <p:txBody>
          <a:bodyPr/>
          <a:lstStyle/>
          <a:p>
            <a:r>
              <a:rPr lang="es-AR" dirty="0"/>
              <a:t>El usuario tiene la capacidad de:</a:t>
            </a:r>
          </a:p>
          <a:p>
            <a:r>
              <a:rPr lang="es-AR" dirty="0"/>
              <a:t>Buscar cualquier producto por la barra de búsqueda</a:t>
            </a:r>
          </a:p>
          <a:p>
            <a:r>
              <a:rPr lang="es-AR" dirty="0"/>
              <a:t>Poder crear una cuenta en la pagina web</a:t>
            </a:r>
          </a:p>
          <a:p>
            <a:r>
              <a:rPr lang="es-AR" dirty="0"/>
              <a:t>Puede iniciar sesión con una cuenta anteriormente creada</a:t>
            </a:r>
          </a:p>
          <a:p>
            <a:r>
              <a:rPr lang="es-AR" dirty="0"/>
              <a:t>Seleccionar y guardar todo en un carrito </a:t>
            </a:r>
          </a:p>
          <a:p>
            <a:r>
              <a:rPr lang="es-AR" dirty="0"/>
              <a:t>Hacer una simulación de compra</a:t>
            </a:r>
          </a:p>
          <a:p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4622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DD0111-EF34-5072-EC20-6873AC84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/>
              <a:t>Usuario Administrador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BA7AB7-BE40-520D-F169-4FD870277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AR" dirty="0"/>
              <a:t>El usuario administrador en la pagina web, tiene la capacidad de:</a:t>
            </a:r>
          </a:p>
          <a:p>
            <a:r>
              <a:rPr lang="es-AR" dirty="0"/>
              <a:t>Tienen todas las características de un “usuario”</a:t>
            </a:r>
          </a:p>
          <a:p>
            <a:r>
              <a:rPr lang="es-AR" dirty="0"/>
              <a:t>Eliminar cuentas </a:t>
            </a:r>
          </a:p>
          <a:p>
            <a:r>
              <a:rPr lang="es-AR" dirty="0"/>
              <a:t>Cambiar contraseñas de cuenta</a:t>
            </a:r>
          </a:p>
          <a:p>
            <a:r>
              <a:rPr lang="es-AR" dirty="0"/>
              <a:t>Cambiar mails</a:t>
            </a:r>
          </a:p>
          <a:p>
            <a:r>
              <a:rPr lang="es-AR" dirty="0"/>
              <a:t>Cambiar nombre de usuario</a:t>
            </a:r>
          </a:p>
          <a:p>
            <a:r>
              <a:rPr lang="es-AR" dirty="0"/>
              <a:t>Ver el historial y el carrito del cliente </a:t>
            </a:r>
          </a:p>
          <a:p>
            <a:r>
              <a:rPr lang="es-AR" dirty="0"/>
              <a:t>Tienen todas las características de un “usuario”</a:t>
            </a:r>
          </a:p>
        </p:txBody>
      </p:sp>
    </p:spTree>
    <p:extLst>
      <p:ext uri="{BB962C8B-B14F-4D97-AF65-F5344CB8AC3E}">
        <p14:creationId xmlns:p14="http://schemas.microsoft.com/office/powerpoint/2010/main" val="3840380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BF77C6-5487-3466-6132-BBC63202E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/>
              <a:t>Tecnologías Usadas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127B7C-9A4A-7681-8DF0-4FC42691E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Las tecnologías utilizadas para todo el proyecto son:</a:t>
            </a:r>
          </a:p>
          <a:p>
            <a:r>
              <a:rPr lang="es-AR" dirty="0"/>
              <a:t>PHP </a:t>
            </a:r>
          </a:p>
          <a:p>
            <a:r>
              <a:rPr lang="es-AR" dirty="0"/>
              <a:t>HTML</a:t>
            </a:r>
          </a:p>
          <a:p>
            <a:r>
              <a:rPr lang="es-AR" dirty="0"/>
              <a:t>Java </a:t>
            </a:r>
            <a:r>
              <a:rPr lang="es-AR" dirty="0" err="1"/>
              <a:t>Scrip</a:t>
            </a:r>
            <a:endParaRPr lang="es-AR" dirty="0"/>
          </a:p>
          <a:p>
            <a:r>
              <a:rPr lang="es-AR" dirty="0"/>
              <a:t>CSS</a:t>
            </a:r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223043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9072B-65CA-83CF-D4B4-67100B01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/>
              <a:t>Porcentaje de la tecnología aplicada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D2664F3-7DEE-A2B3-DEBD-3F6AAA7DC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983" y="2680840"/>
            <a:ext cx="5561920" cy="2077344"/>
          </a:xfrm>
        </p:spPr>
      </p:pic>
    </p:spTree>
    <p:extLst>
      <p:ext uri="{BB962C8B-B14F-4D97-AF65-F5344CB8AC3E}">
        <p14:creationId xmlns:p14="http://schemas.microsoft.com/office/powerpoint/2010/main" val="389238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Evento principal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EE8011"/>
      </a:accent1>
      <a:accent2>
        <a:srgbClr val="CEC079"/>
      </a:accent2>
      <a:accent3>
        <a:srgbClr val="93A569"/>
      </a:accent3>
      <a:accent4>
        <a:srgbClr val="69A58B"/>
      </a:accent4>
      <a:accent5>
        <a:srgbClr val="6DAABD"/>
      </a:accent5>
      <a:accent6>
        <a:srgbClr val="B24A4B"/>
      </a:accent6>
      <a:hlink>
        <a:srgbClr val="EE8E11"/>
      </a:hlink>
      <a:folHlink>
        <a:srgbClr val="BFAE7F"/>
      </a:folHlink>
    </a:clrScheme>
    <a:fontScheme name="Evento principal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vento principal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686B1E04-F35C-4AB5-985D-0C358CA110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</TotalTime>
  <Words>433</Words>
  <Application>Microsoft Office PowerPoint</Application>
  <PresentationFormat>Panorámica</PresentationFormat>
  <Paragraphs>54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BIZ UDP明朝 Medium</vt:lpstr>
      <vt:lpstr>Impact</vt:lpstr>
      <vt:lpstr>Wingdings</vt:lpstr>
      <vt:lpstr>Evento principal</vt:lpstr>
      <vt:lpstr>All Shops In One</vt:lpstr>
      <vt:lpstr>Que es “ASIO”?</vt:lpstr>
      <vt:lpstr>¿Cuáles son las fortalezas logra ASIO?</vt:lpstr>
      <vt:lpstr>Diagrama foda</vt:lpstr>
      <vt:lpstr>Que puede hacer el usuario?</vt:lpstr>
      <vt:lpstr>Usuario</vt:lpstr>
      <vt:lpstr>Usuario Administrador</vt:lpstr>
      <vt:lpstr>Tecnologías Usadas </vt:lpstr>
      <vt:lpstr>Porcentaje de la tecnología aplicada</vt:lpstr>
      <vt:lpstr>Primeras vistas de la pagina web </vt:lpstr>
      <vt:lpstr>Presentación de PowerPoint</vt:lpstr>
      <vt:lpstr>Presentación de PowerPoint</vt:lpstr>
      <vt:lpstr>Ultimo diseño actual de la pagina web</vt:lpstr>
      <vt:lpstr>Vista Del usuario</vt:lpstr>
      <vt:lpstr>Formato realizado para simular compra</vt:lpstr>
      <vt:lpstr>Simulación de compra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SHOPS in One</dc:title>
  <dc:creator>Tobias Guzzo</dc:creator>
  <cp:lastModifiedBy>PC ARI 04</cp:lastModifiedBy>
  <cp:revision>31</cp:revision>
  <dcterms:created xsi:type="dcterms:W3CDTF">2022-11-16T15:55:55Z</dcterms:created>
  <dcterms:modified xsi:type="dcterms:W3CDTF">2022-11-23T17:41:54Z</dcterms:modified>
</cp:coreProperties>
</file>